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6" r:id="rId4"/>
    <p:sldId id="257" r:id="rId5"/>
    <p:sldId id="263" r:id="rId6"/>
    <p:sldId id="258" r:id="rId7"/>
    <p:sldId id="259" r:id="rId8"/>
    <p:sldId id="260" r:id="rId9"/>
    <p:sldId id="261" r:id="rId10"/>
    <p:sldId id="262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D3C66-BEBB-4665-A95D-C52FE84C7CF1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18D7F-0183-4F6D-8094-74D88EB0F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D3C66-BEBB-4665-A95D-C52FE84C7CF1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18D7F-0183-4F6D-8094-74D88EB0F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D3C66-BEBB-4665-A95D-C52FE84C7CF1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18D7F-0183-4F6D-8094-74D88EB0F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D3C66-BEBB-4665-A95D-C52FE84C7CF1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18D7F-0183-4F6D-8094-74D88EB0F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D3C66-BEBB-4665-A95D-C52FE84C7CF1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18D7F-0183-4F6D-8094-74D88EB0F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D3C66-BEBB-4665-A95D-C52FE84C7CF1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18D7F-0183-4F6D-8094-74D88EB0F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D3C66-BEBB-4665-A95D-C52FE84C7CF1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18D7F-0183-4F6D-8094-74D88EB0F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D3C66-BEBB-4665-A95D-C52FE84C7CF1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18D7F-0183-4F6D-8094-74D88EB0F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D3C66-BEBB-4665-A95D-C52FE84C7CF1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18D7F-0183-4F6D-8094-74D88EB0F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D3C66-BEBB-4665-A95D-C52FE84C7CF1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18D7F-0183-4F6D-8094-74D88EB0F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D3C66-BEBB-4665-A95D-C52FE84C7CF1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18D7F-0183-4F6D-8094-74D88EB0F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D3C66-BEBB-4665-A95D-C52FE84C7CF1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18D7F-0183-4F6D-8094-74D88EB0FC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3"/>
          <p:cNvGraphicFramePr>
            <a:graphicFrameLocks noChangeAspect="1"/>
          </p:cNvGraphicFramePr>
          <p:nvPr/>
        </p:nvGraphicFramePr>
        <p:xfrm>
          <a:off x="1752600" y="228600"/>
          <a:ext cx="3505200" cy="1899199"/>
        </p:xfrm>
        <a:graphic>
          <a:graphicData uri="http://schemas.openxmlformats.org/presentationml/2006/ole">
            <p:oleObj spid="_x0000_s11266" name="Clip" r:id="rId3" imgW="5085714" imgH="2838095" progId="">
              <p:embed/>
            </p:oleObj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3886200"/>
            <a:ext cx="3534405" cy="267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4191000" y="3886200"/>
            <a:ext cx="3758712" cy="268478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3200400"/>
            <a:ext cx="3515534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990600" y="3352800"/>
            <a:ext cx="3519512" cy="257929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4" descr="WO2_CL17_With_Graphic_DropShadow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962989">
            <a:off x="5745883" y="286670"/>
            <a:ext cx="2327107" cy="29726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09800"/>
            <a:ext cx="7772400" cy="1470025"/>
          </a:xfrm>
        </p:spPr>
        <p:txBody>
          <a:bodyPr/>
          <a:lstStyle/>
          <a:p>
            <a:r>
              <a:rPr lang="en-US" dirty="0" smtClean="0"/>
              <a:t>Example JOB Cal Plus Reports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9238" y="1681163"/>
            <a:ext cx="6105525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1219200" y="1524000"/>
            <a:ext cx="6629400" cy="38100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19200"/>
            <a:ext cx="7265987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124200" y="457200"/>
            <a:ext cx="2636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Open Work Order Report 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685800" y="304800"/>
            <a:ext cx="7543800" cy="57912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713" y="1749947"/>
            <a:ext cx="8751887" cy="3479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76200" y="1676400"/>
            <a:ext cx="8915400" cy="36576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1143000"/>
          </a:xfrm>
        </p:spPr>
        <p:txBody>
          <a:bodyPr/>
          <a:lstStyle/>
          <a:p>
            <a:r>
              <a:rPr lang="en-US" dirty="0" smtClean="0"/>
              <a:t>Work Order with Graphics</a:t>
            </a:r>
            <a:endParaRPr lang="en-US" dirty="0"/>
          </a:p>
        </p:txBody>
      </p:sp>
      <p:pic>
        <p:nvPicPr>
          <p:cNvPr id="5" name="Picture 4" descr="WO2_CL17_With_Graphic_DropShadow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202274"/>
            <a:ext cx="4343400" cy="554835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85800"/>
            <a:ext cx="573405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1676400"/>
            <a:ext cx="5305425" cy="456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819400" y="228600"/>
            <a:ext cx="46844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Available Report Templates in JOB Cal Plus</a:t>
            </a:r>
            <a:endParaRPr lang="en-US" sz="2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457200"/>
            <a:ext cx="7772400" cy="619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802726" y="87868"/>
            <a:ext cx="35736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Example Reports in JOB Cal Plus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6488668"/>
            <a:ext cx="7046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Additional Custom Reports can be developed by the Hach Services team</a:t>
            </a:r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1409700"/>
            <a:ext cx="540067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1447800" y="1524000"/>
            <a:ext cx="6019800" cy="39624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143000" y="457200"/>
            <a:ext cx="670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Top 10 Work History - Equipment that is using the most time</a:t>
            </a:r>
            <a:endParaRPr lang="en-US" sz="2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901" y="1728787"/>
            <a:ext cx="8806699" cy="490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514600" y="609600"/>
            <a:ext cx="39094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Equipment History Report Example</a:t>
            </a:r>
            <a:endParaRPr lang="en-US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228600" y="1524000"/>
            <a:ext cx="8686800" cy="44196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87116"/>
            <a:ext cx="7924800" cy="5997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228600" y="609600"/>
            <a:ext cx="8686800" cy="60198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00675" y="228600"/>
            <a:ext cx="56977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Work Order History by Equipment Example – page 1</a:t>
            </a:r>
            <a:endParaRPr lang="en-US" sz="2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0613" y="800100"/>
            <a:ext cx="6961187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762000" y="838200"/>
            <a:ext cx="7467600" cy="54102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828800" y="304800"/>
            <a:ext cx="56977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Work Order History by Equipment Example – page 2</a:t>
            </a:r>
            <a:endParaRPr lang="en-US" sz="2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4888" y="762000"/>
            <a:ext cx="7132637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228600" y="685800"/>
            <a:ext cx="8686800" cy="54864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475098" y="228600"/>
            <a:ext cx="40949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Work Order History by Date Example</a:t>
            </a:r>
            <a:endParaRPr lang="en-US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77</Words>
  <Application>Microsoft Office PowerPoint</Application>
  <PresentationFormat>On-screen Show (4:3)</PresentationFormat>
  <Paragraphs>11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Clip</vt:lpstr>
      <vt:lpstr>Example JOB Cal Plus Reports</vt:lpstr>
      <vt:lpstr>Work Order with Graphics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Hach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JOB Cal Plus Reports</dc:title>
  <dc:creator>gmiles</dc:creator>
  <cp:lastModifiedBy>gmiles</cp:lastModifiedBy>
  <cp:revision>4</cp:revision>
  <dcterms:created xsi:type="dcterms:W3CDTF">2012-07-18T20:32:58Z</dcterms:created>
  <dcterms:modified xsi:type="dcterms:W3CDTF">2013-02-26T20:49:08Z</dcterms:modified>
</cp:coreProperties>
</file>